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6" r:id="rId30"/>
    <p:sldId id="361" r:id="rId31"/>
    <p:sldId id="362" r:id="rId32"/>
    <p:sldId id="363" r:id="rId33"/>
    <p:sldId id="364" r:id="rId34"/>
    <p:sldId id="365" r:id="rId35"/>
    <p:sldId id="323" r:id="rId36"/>
    <p:sldId id="336" r:id="rId37"/>
    <p:sldId id="271" r:id="rId38"/>
    <p:sldId id="288" r:id="rId39"/>
    <p:sldId id="314" r:id="rId40"/>
    <p:sldId id="349" r:id="rId41"/>
    <p:sldId id="335" r:id="rId42"/>
    <p:sldId id="289" r:id="rId43"/>
    <p:sldId id="294" r:id="rId44"/>
    <p:sldId id="298" r:id="rId45"/>
    <p:sldId id="299" r:id="rId46"/>
    <p:sldId id="327" r:id="rId47"/>
    <p:sldId id="329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4754" autoAdjust="0"/>
  </p:normalViewPr>
  <p:slideViewPr>
    <p:cSldViewPr snapToObjects="1">
      <p:cViewPr>
        <p:scale>
          <a:sx n="125" d="100"/>
          <a:sy n="125" d="100"/>
        </p:scale>
        <p:origin x="1284" y="76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47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microsoft.com/office/2007/relationships/hdphoto" Target="../media/hdphoto2.wdp"/><Relationship Id="rId7" Type="http://schemas.openxmlformats.org/officeDocument/2006/relationships/image" Target="../media/image51.png"/><Relationship Id="rId12" Type="http://schemas.openxmlformats.org/officeDocument/2006/relationships/image" Target="../media/image38.png"/><Relationship Id="rId2" Type="http://schemas.openxmlformats.org/officeDocument/2006/relationships/image" Target="../media/image4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microsoft.com/office/2007/relationships/hdphoto" Target="../media/hdphoto5.wdp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 smtClean="0"/>
                  <a:t>Display latency: 21.67 </a:t>
                </a:r>
                <a:r>
                  <a:rPr lang="en-US" dirty="0" err="1" smtClean="0"/>
                  <a:t>ms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~46 fps</a:t>
                </a:r>
              </a:p>
              <a:p>
                <a:r>
                  <a:rPr lang="en-US" dirty="0" smtClean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Pointer detection accuracy: 0.997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19" y="1528017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77" y="1362332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3714</TotalTime>
  <Words>1238</Words>
  <Application>Microsoft Office PowerPoint</Application>
  <PresentationFormat>Custom</PresentationFormat>
  <Paragraphs>445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Other Trusted Path Solutions</vt:lpstr>
      <vt:lpstr>Approach Overview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289</cp:revision>
  <cp:lastPrinted>2013-06-08T11:22:51Z</cp:lastPrinted>
  <dcterms:created xsi:type="dcterms:W3CDTF">2019-12-03T10:53:56Z</dcterms:created>
  <dcterms:modified xsi:type="dcterms:W3CDTF">2020-02-20T15:15:09Z</dcterms:modified>
</cp:coreProperties>
</file>